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2a3e875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2a3e875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a3e8755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a3e8755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2a3e8755b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2a3e8755b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2a3e8755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2a3e8755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a3e8755b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a3e8755b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26b0f171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26b0f171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26b0f171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26b0f171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26b0f171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26b0f171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ionathas78.github.io/LiveTravelInf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951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My </a:t>
            </a:r>
            <a:r>
              <a:rPr lang="en">
                <a:solidFill>
                  <a:srgbClr val="00FFFF"/>
                </a:solidFill>
              </a:rPr>
              <a:t>Travel Bug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2750" y="3794600"/>
            <a:ext cx="8520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Everything you need to know about where you want to go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10275" y="500800"/>
            <a:ext cx="58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Introduction: </a:t>
            </a:r>
            <a:r>
              <a:rPr lang="en">
                <a:solidFill>
                  <a:srgbClr val="FFFFFF"/>
                </a:solidFill>
              </a:rPr>
              <a:t>Want to Get Away?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What to know:</a:t>
            </a:r>
            <a:endParaRPr sz="2400">
              <a:solidFill>
                <a:srgbClr val="FFFF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2400"/>
              <a:buChar char="●"/>
            </a:pPr>
            <a:r>
              <a:rPr lang="en" sz="2400">
                <a:solidFill>
                  <a:srgbClr val="FFFF00"/>
                </a:solidFill>
              </a:rPr>
              <a:t>Airfare schedules and costs</a:t>
            </a:r>
            <a:endParaRPr sz="2400">
              <a:solidFill>
                <a:srgbClr val="FFFF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Char char="●"/>
            </a:pPr>
            <a:r>
              <a:rPr lang="en" sz="2400">
                <a:solidFill>
                  <a:srgbClr val="FFFF00"/>
                </a:solidFill>
              </a:rPr>
              <a:t>How far will your money go?</a:t>
            </a:r>
            <a:endParaRPr sz="2400">
              <a:solidFill>
                <a:srgbClr val="FFFF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Char char="●"/>
            </a:pPr>
            <a:r>
              <a:rPr lang="en" sz="2400">
                <a:solidFill>
                  <a:srgbClr val="FFFF00"/>
                </a:solidFill>
              </a:rPr>
              <a:t>What to wear for the weather</a:t>
            </a:r>
            <a:endParaRPr sz="2400">
              <a:solidFill>
                <a:srgbClr val="FFFF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Char char="●"/>
            </a:pPr>
            <a:r>
              <a:rPr lang="en" sz="2400">
                <a:solidFill>
                  <a:srgbClr val="FFFF00"/>
                </a:solidFill>
              </a:rPr>
              <a:t>What it looks like?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Airfare API query 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We used an API for travelpayouts.com for current airline ticket data. The data is informative and not functionalized for purchasing tickets.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Price range, departure date, return date, class. Airline carriers not included.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46125" y="152900"/>
            <a:ext cx="86376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Currency Converter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46125" y="1032075"/>
            <a:ext cx="4557300" cy="3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D9EE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2400"/>
              <a:buChar char="●"/>
            </a:pPr>
            <a:r>
              <a:rPr lang="en" sz="2400">
                <a:solidFill>
                  <a:srgbClr val="6D9EEB"/>
                </a:solidFill>
              </a:rPr>
              <a:t>exchangerate-api.com - for currency exchange data</a:t>
            </a:r>
            <a:endParaRPr sz="2400">
              <a:solidFill>
                <a:srgbClr val="6D9EEB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2400"/>
              <a:buChar char="●"/>
            </a:pPr>
            <a:r>
              <a:rPr lang="en" sz="2400">
                <a:solidFill>
                  <a:srgbClr val="6D9EEB"/>
                </a:solidFill>
              </a:rPr>
              <a:t>Works in base currency: US Dollar conversion to…</a:t>
            </a:r>
            <a:endParaRPr sz="2400">
              <a:solidFill>
                <a:srgbClr val="6D9EEB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699" y="86500"/>
            <a:ext cx="3727876" cy="49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4">
            <a:alphaModFix/>
          </a:blip>
          <a:srcRect b="11930" l="0" r="0" t="11930"/>
          <a:stretch/>
        </p:blipFill>
        <p:spPr>
          <a:xfrm>
            <a:off x="0" y="0"/>
            <a:ext cx="9144000" cy="52213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944600" y="340850"/>
            <a:ext cx="74205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Char char="-"/>
            </a:pPr>
            <a:r>
              <a:rPr lang="en" sz="3600">
                <a:solidFill>
                  <a:srgbClr val="FFFF00"/>
                </a:solidFill>
              </a:rPr>
              <a:t>openweathermap.org API  for weather forecast</a:t>
            </a:r>
            <a:endParaRPr sz="36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00"/>
              </a:solidFill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Char char="-"/>
            </a:pPr>
            <a:r>
              <a:rPr lang="en" sz="3600">
                <a:solidFill>
                  <a:srgbClr val="FFFF00"/>
                </a:solidFill>
              </a:rPr>
              <a:t>Current weather</a:t>
            </a:r>
            <a:endParaRPr sz="3600">
              <a:solidFill>
                <a:srgbClr val="FFFF00"/>
              </a:solidFill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Char char="-"/>
            </a:pPr>
            <a:r>
              <a:rPr lang="en" sz="3600">
                <a:solidFill>
                  <a:srgbClr val="FFFF00"/>
                </a:solidFill>
              </a:rPr>
              <a:t>Five day forecast</a:t>
            </a:r>
            <a:endParaRPr sz="3600">
              <a:solidFill>
                <a:srgbClr val="FFFF00"/>
              </a:solidFill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Char char="-"/>
            </a:pPr>
            <a:r>
              <a:rPr lang="en" sz="3600">
                <a:solidFill>
                  <a:srgbClr val="FFFF00"/>
                </a:solidFill>
              </a:rPr>
              <a:t>UV Index</a:t>
            </a:r>
            <a:endParaRPr sz="36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573" l="0" r="0" t="563"/>
          <a:stretch/>
        </p:blipFill>
        <p:spPr>
          <a:xfrm>
            <a:off x="642725" y="0"/>
            <a:ext cx="7730599" cy="508504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1540650" y="184975"/>
            <a:ext cx="60627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What does it look like where I’m going?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1540650" y="3215800"/>
            <a:ext cx="60627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windy.com</a:t>
            </a:r>
            <a:r>
              <a:rPr lang="en" sz="2400">
                <a:solidFill>
                  <a:srgbClr val="FFFFFF"/>
                </a:solidFill>
              </a:rPr>
              <a:t> shows webcams of various locations from city centers, transit hubs, cityscapes, stores, parks, and other destinations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Challenges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Update country codes in js and html to alpha two letter code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Airline API required alpha three letter city code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Exchange currency API currency to currency conversion that was pay only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Webcam API was complicated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Project manager transferred to another class during the project, but remained involved.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Directions for future development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Detailed accomodation list including hotels, hostels, air bnb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News headlines for destinations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Car rental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Special events taking place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Tourist attractions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Most popular dish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MONETIZATION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252800" y="2016275"/>
            <a:ext cx="85206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URL: </a:t>
            </a:r>
            <a:r>
              <a:rPr lang="en" sz="3000" u="sng">
                <a:solidFill>
                  <a:schemeClr val="hlink"/>
                </a:solidFill>
                <a:hlinkClick r:id="rId3"/>
              </a:rPr>
              <a:t>https://ionathas78.github.io/LiveTravelInfo/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